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E41-1EC8-4837-A639-65F78AA4648D}" type="datetimeFigureOut">
              <a:rPr lang="en-TT" smtClean="0"/>
              <a:pPr/>
              <a:t>23/08/2015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BCB8-C163-4DF2-84FA-A86BE4113CA9}" type="slidenum">
              <a:rPr lang="en-TT" smtClean="0"/>
              <a:pPr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36472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E41-1EC8-4837-A639-65F78AA4648D}" type="datetimeFigureOut">
              <a:rPr lang="en-TT" smtClean="0"/>
              <a:pPr/>
              <a:t>23/08/2015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BCB8-C163-4DF2-84FA-A86BE4113CA9}" type="slidenum">
              <a:rPr lang="en-TT" smtClean="0"/>
              <a:pPr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87913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E41-1EC8-4837-A639-65F78AA4648D}" type="datetimeFigureOut">
              <a:rPr lang="en-TT" smtClean="0"/>
              <a:pPr/>
              <a:t>23/08/2015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BCB8-C163-4DF2-84FA-A86BE4113CA9}" type="slidenum">
              <a:rPr lang="en-TT" smtClean="0"/>
              <a:pPr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90918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E41-1EC8-4837-A639-65F78AA4648D}" type="datetimeFigureOut">
              <a:rPr lang="en-TT" smtClean="0"/>
              <a:pPr/>
              <a:t>23/08/2015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BCB8-C163-4DF2-84FA-A86BE4113CA9}" type="slidenum">
              <a:rPr lang="en-TT" smtClean="0"/>
              <a:pPr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51226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E41-1EC8-4837-A639-65F78AA4648D}" type="datetimeFigureOut">
              <a:rPr lang="en-TT" smtClean="0"/>
              <a:pPr/>
              <a:t>23/08/2015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BCB8-C163-4DF2-84FA-A86BE4113CA9}" type="slidenum">
              <a:rPr lang="en-TT" smtClean="0"/>
              <a:pPr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663662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E41-1EC8-4837-A639-65F78AA4648D}" type="datetimeFigureOut">
              <a:rPr lang="en-TT" smtClean="0"/>
              <a:pPr/>
              <a:t>23/08/2015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BCB8-C163-4DF2-84FA-A86BE4113CA9}" type="slidenum">
              <a:rPr lang="en-TT" smtClean="0"/>
              <a:pPr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17182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E41-1EC8-4837-A639-65F78AA4648D}" type="datetimeFigureOut">
              <a:rPr lang="en-TT" smtClean="0"/>
              <a:pPr/>
              <a:t>23/08/2015</a:t>
            </a:fld>
            <a:endParaRPr lang="en-T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BCB8-C163-4DF2-84FA-A86BE4113CA9}" type="slidenum">
              <a:rPr lang="en-TT" smtClean="0"/>
              <a:pPr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12888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E41-1EC8-4837-A639-65F78AA4648D}" type="datetimeFigureOut">
              <a:rPr lang="en-TT" smtClean="0"/>
              <a:pPr/>
              <a:t>23/08/2015</a:t>
            </a:fld>
            <a:endParaRPr lang="en-T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BCB8-C163-4DF2-84FA-A86BE4113CA9}" type="slidenum">
              <a:rPr lang="en-TT" smtClean="0"/>
              <a:pPr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55150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E41-1EC8-4837-A639-65F78AA4648D}" type="datetimeFigureOut">
              <a:rPr lang="en-TT" smtClean="0"/>
              <a:pPr/>
              <a:t>23/08/2015</a:t>
            </a:fld>
            <a:endParaRPr lang="en-T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BCB8-C163-4DF2-84FA-A86BE4113CA9}" type="slidenum">
              <a:rPr lang="en-TT" smtClean="0"/>
              <a:pPr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21187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E41-1EC8-4837-A639-65F78AA4648D}" type="datetimeFigureOut">
              <a:rPr lang="en-TT" smtClean="0"/>
              <a:pPr/>
              <a:t>23/08/2015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BCB8-C163-4DF2-84FA-A86BE4113CA9}" type="slidenum">
              <a:rPr lang="en-TT" smtClean="0"/>
              <a:pPr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09988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E41-1EC8-4837-A639-65F78AA4648D}" type="datetimeFigureOut">
              <a:rPr lang="en-TT" smtClean="0"/>
              <a:pPr/>
              <a:t>23/08/2015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BCB8-C163-4DF2-84FA-A86BE4113CA9}" type="slidenum">
              <a:rPr lang="en-TT" smtClean="0"/>
              <a:pPr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23043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2AE41-1EC8-4837-A639-65F78AA4648D}" type="datetimeFigureOut">
              <a:rPr lang="en-TT" smtClean="0"/>
              <a:pPr/>
              <a:t>23/08/2015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CBCB8-C163-4DF2-84FA-A86BE4113CA9}" type="slidenum">
              <a:rPr lang="en-TT" smtClean="0"/>
              <a:pPr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15595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7280" y="242646"/>
            <a:ext cx="4749441" cy="16741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T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" y="1"/>
            <a:ext cx="9142857" cy="6857143"/>
          </a:xfrm>
          <a:prstGeom prst="rect">
            <a:avLst/>
          </a:prstGeom>
        </p:spPr>
      </p:pic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52992"/>
              </p:ext>
            </p:extLst>
          </p:nvPr>
        </p:nvGraphicFramePr>
        <p:xfrm>
          <a:off x="731573" y="1003505"/>
          <a:ext cx="8037489" cy="4994256"/>
        </p:xfrm>
        <a:graphic>
          <a:graphicData uri="http://schemas.openxmlformats.org/drawingml/2006/table">
            <a:tbl>
              <a:tblPr/>
              <a:tblGrid>
                <a:gridCol w="839273"/>
                <a:gridCol w="1201795"/>
                <a:gridCol w="1201795"/>
                <a:gridCol w="1201795"/>
                <a:gridCol w="1193815"/>
                <a:gridCol w="1197221"/>
                <a:gridCol w="1201795"/>
              </a:tblGrid>
              <a:tr h="30198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Sun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Mon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Tue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Wed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Thu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Fri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Sat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7613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9358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8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Beautification Project!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10am</a:t>
                      </a:r>
                      <a:r>
                        <a:rPr lang="en-US" sz="7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– 2pm</a:t>
                      </a:r>
                      <a:endParaRPr lang="en-US" sz="7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027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6248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20 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Meet</a:t>
                      </a:r>
                      <a:r>
                        <a:rPr lang="en-US" sz="7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&amp; Greet 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Satellite Campus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6pm-7pm</a:t>
                      </a:r>
                      <a:endParaRPr lang="en-US" sz="7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21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Meet &amp; Greet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Main Campus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K-2 6PM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3-8 7PM</a:t>
                      </a:r>
                      <a:endParaRPr lang="en-US" sz="7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92536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24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First Day of School Pictures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baseline="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Satellite Campus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First Day of School Pictures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Main Campus</a:t>
                      </a:r>
                      <a:endParaRPr lang="en-US" sz="700" kern="1400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6248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31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2197280" y="242646"/>
            <a:ext cx="4749441" cy="16741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T"/>
          </a:p>
        </p:txBody>
      </p:sp>
      <p:sp>
        <p:nvSpPr>
          <p:cNvPr id="24" name="TextBox 23"/>
          <p:cNvSpPr txBox="1"/>
          <p:nvPr/>
        </p:nvSpPr>
        <p:spPr>
          <a:xfrm>
            <a:off x="737962" y="39286"/>
            <a:ext cx="8049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TT" sz="5400" dirty="0" smtClean="0">
                <a:latin typeface="Century Gothic" panose="020B0502020202020204" pitchFamily="34" charset="0"/>
              </a:rPr>
              <a:t>August 2015</a:t>
            </a:r>
            <a:endParaRPr lang="en-TT" sz="5400" dirty="0">
              <a:latin typeface="Century Gothic" panose="020B0502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5800" y="6019800"/>
            <a:ext cx="81534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TT" sz="1400" dirty="0" smtClean="0">
                <a:latin typeface="Century Gothic" panose="020B0502020202020204" pitchFamily="34" charset="0"/>
              </a:rPr>
              <a:t>Notes: Welcome </a:t>
            </a:r>
            <a:r>
              <a:rPr lang="en-TT" sz="1400" dirty="0" err="1" smtClean="0">
                <a:latin typeface="Century Gothic" panose="020B0502020202020204" pitchFamily="34" charset="0"/>
              </a:rPr>
              <a:t>BridgePrep</a:t>
            </a:r>
            <a:r>
              <a:rPr lang="en-TT" sz="1400" dirty="0" smtClean="0">
                <a:latin typeface="Century Gothic" panose="020B0502020202020204" pitchFamily="34" charset="0"/>
              </a:rPr>
              <a:t> Bulldogs!! Lets make this year a Spectacular one!</a:t>
            </a:r>
            <a:endParaRPr lang="en-TT" sz="1400" dirty="0">
              <a:latin typeface="Century Gothic" panose="020B0502020202020204" pitchFamily="34" charset="0"/>
            </a:endParaRPr>
          </a:p>
          <a:p>
            <a:r>
              <a:rPr lang="en-TT" sz="1400" dirty="0" smtClean="0">
                <a:latin typeface="Century Gothic" panose="020B0502020202020204" pitchFamily="34" charset="0"/>
              </a:rPr>
              <a:t> Join PALS! Be involved in all our school events. First class to have 100% will receive a party.</a:t>
            </a: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91" y="532175"/>
            <a:ext cx="1028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341" y="242647"/>
            <a:ext cx="988483" cy="554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3" name="Group 28"/>
          <p:cNvGrpSpPr/>
          <p:nvPr/>
        </p:nvGrpSpPr>
        <p:grpSpPr>
          <a:xfrm>
            <a:off x="309295" y="421238"/>
            <a:ext cx="326269" cy="6015522"/>
            <a:chOff x="-1280199" y="747628"/>
            <a:chExt cx="244702" cy="8020696"/>
          </a:xfrm>
        </p:grpSpPr>
        <p:grpSp>
          <p:nvGrpSpPr>
            <p:cNvPr id="5" name="Group 29"/>
            <p:cNvGrpSpPr/>
            <p:nvPr/>
          </p:nvGrpSpPr>
          <p:grpSpPr>
            <a:xfrm rot="5400000">
              <a:off x="-5168196" y="4635625"/>
              <a:ext cx="8020696" cy="244702"/>
              <a:chOff x="4141934" y="934732"/>
              <a:chExt cx="8020696" cy="244702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4141934" y="934732"/>
                <a:ext cx="244699" cy="24469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TT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8029932" y="934734"/>
                <a:ext cx="244699" cy="24469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TT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1917931" y="934735"/>
                <a:ext cx="244699" cy="24469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TT"/>
              </a:p>
            </p:txBody>
          </p:sp>
        </p:grpSp>
        <p:grpSp>
          <p:nvGrpSpPr>
            <p:cNvPr id="6" name="Group 30"/>
            <p:cNvGrpSpPr/>
            <p:nvPr/>
          </p:nvGrpSpPr>
          <p:grpSpPr>
            <a:xfrm>
              <a:off x="-1179512" y="869975"/>
              <a:ext cx="0" cy="7776000"/>
              <a:chOff x="-1179512" y="869975"/>
              <a:chExt cx="0" cy="777600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>
                <a:off x="-1179512" y="869975"/>
                <a:ext cx="0" cy="388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-1179512" y="4757975"/>
                <a:ext cx="0" cy="388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4953000"/>
            <a:ext cx="2939063" cy="101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27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112</Words>
  <Application>Microsoft Office PowerPoint</Application>
  <PresentationFormat>On-screen Show (4:3)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HelloMissThang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</dc:creator>
  <cp:lastModifiedBy>Kristina Rocafort</cp:lastModifiedBy>
  <cp:revision>3</cp:revision>
  <dcterms:created xsi:type="dcterms:W3CDTF">2015-07-31T18:54:02Z</dcterms:created>
  <dcterms:modified xsi:type="dcterms:W3CDTF">2015-08-24T02:40:18Z</dcterms:modified>
</cp:coreProperties>
</file>