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9" d="100"/>
          <a:sy n="99" d="100"/>
        </p:scale>
        <p:origin x="-73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7780-5330-48DD-8DE8-C3D5CC76127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0F767-C990-410E-8E65-C3714BB73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7780-5330-48DD-8DE8-C3D5CC76127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0F767-C990-410E-8E65-C3714BB73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7780-5330-48DD-8DE8-C3D5CC76127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0F767-C990-410E-8E65-C3714BB73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7780-5330-48DD-8DE8-C3D5CC76127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0F767-C990-410E-8E65-C3714BB73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7780-5330-48DD-8DE8-C3D5CC76127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0F767-C990-410E-8E65-C3714BB73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7780-5330-48DD-8DE8-C3D5CC76127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0F767-C990-410E-8E65-C3714BB73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7780-5330-48DD-8DE8-C3D5CC76127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0F767-C990-410E-8E65-C3714BB73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7780-5330-48DD-8DE8-C3D5CC76127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0F767-C990-410E-8E65-C3714BB73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7780-5330-48DD-8DE8-C3D5CC76127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0F767-C990-410E-8E65-C3714BB73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7780-5330-48DD-8DE8-C3D5CC76127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0F767-C990-410E-8E65-C3714BB73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7780-5330-48DD-8DE8-C3D5CC76127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0F767-C990-410E-8E65-C3714BB73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27780-5330-48DD-8DE8-C3D5CC76127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0F767-C990-410E-8E65-C3714BB730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gif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TT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5603075"/>
              </p:ext>
            </p:extLst>
          </p:nvPr>
        </p:nvGraphicFramePr>
        <p:xfrm>
          <a:off x="685800" y="1143000"/>
          <a:ext cx="8037491" cy="5122936"/>
        </p:xfrm>
        <a:graphic>
          <a:graphicData uri="http://schemas.openxmlformats.org/drawingml/2006/table">
            <a:tbl>
              <a:tblPr/>
              <a:tblGrid>
                <a:gridCol w="839268"/>
                <a:gridCol w="1201796"/>
                <a:gridCol w="1201796"/>
                <a:gridCol w="1201796"/>
                <a:gridCol w="1193816"/>
                <a:gridCol w="1173755"/>
                <a:gridCol w="1225264"/>
              </a:tblGrid>
              <a:tr h="28535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Sun</a:t>
                      </a:r>
                    </a:p>
                  </a:txBody>
                  <a:tcPr marL="36011" marR="36011" marT="20256" marB="20256" anchor="ctr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Mon</a:t>
                      </a:r>
                    </a:p>
                  </a:txBody>
                  <a:tcPr marL="36011" marR="36011" marT="20256" marB="20256" anchor="ctr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Tue</a:t>
                      </a:r>
                    </a:p>
                  </a:txBody>
                  <a:tcPr marL="36011" marR="36011" marT="20256" marB="20256" anchor="ctr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Wed</a:t>
                      </a:r>
                    </a:p>
                  </a:txBody>
                  <a:tcPr marL="36011" marR="36011" marT="20256" marB="20256" anchor="ctr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Thu</a:t>
                      </a:r>
                    </a:p>
                  </a:txBody>
                  <a:tcPr marL="36011" marR="36011" marT="20256" marB="20256" anchor="ctr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Fri</a:t>
                      </a:r>
                    </a:p>
                  </a:txBody>
                  <a:tcPr marL="36011" marR="36011" marT="20256" marB="20256" anchor="ctr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400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Sat</a:t>
                      </a:r>
                    </a:p>
                  </a:txBody>
                  <a:tcPr marL="36011" marR="36011" marT="20256" marB="20256" anchor="ctr">
                    <a:lnL>
                      <a:noFill/>
                    </a:lnL>
                    <a:lnR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06347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 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 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 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Tropical Day $1</a:t>
                      </a:r>
                      <a:endParaRPr lang="en-US" sz="1000" kern="1400" baseline="0" dirty="0" smtClean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</a:t>
                      </a:r>
                      <a:r>
                        <a:rPr lang="en-US" sz="12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</a:t>
                      </a:r>
                      <a:r>
                        <a:rPr lang="en-US" sz="9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5</a:t>
                      </a:r>
                      <a:r>
                        <a:rPr lang="en-US" sz="900" kern="1400" baseline="300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th</a:t>
                      </a:r>
                      <a:r>
                        <a:rPr lang="en-US" sz="9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grade Brunch</a:t>
                      </a:r>
                      <a:r>
                        <a:rPr lang="en-US" sz="9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Promotion Field Trip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Croc Day $1</a:t>
                      </a:r>
                      <a:endParaRPr lang="en-US" sz="900" kern="14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3</a:t>
                      </a:r>
                      <a:r>
                        <a:rPr lang="en-US" sz="10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</a:t>
                      </a:r>
                      <a:r>
                        <a:rPr lang="en-US" sz="8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Kindergarten Graduation @ </a:t>
                      </a:r>
                      <a:r>
                        <a:rPr lang="en-US" sz="800" kern="1400" dirty="0" smtClean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satellite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kern="14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Wear your beach</a:t>
                      </a:r>
                      <a:r>
                        <a:rPr lang="en-US" sz="800" kern="14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Accessories $1</a:t>
                      </a:r>
                      <a:endParaRPr lang="en-US" sz="800" kern="140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kern="140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4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14855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5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40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Buy</a:t>
                      </a:r>
                      <a:r>
                        <a:rPr lang="en-US" sz="1000" b="1" kern="1400" baseline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Your </a:t>
                      </a:r>
                      <a:r>
                        <a:rPr lang="en-US" sz="1000" b="1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$5 Bulldog Meal for Water Day</a:t>
                      </a:r>
                      <a:endParaRPr lang="en-US" sz="1000" b="1" kern="14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6</a:t>
                      </a:r>
                    </a:p>
                    <a:p>
                      <a:pPr marL="0" marR="0" indent="0" algn="ctr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Water</a:t>
                      </a:r>
                      <a:r>
                        <a:rPr lang="en-US" sz="11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Day</a:t>
                      </a:r>
                      <a:endParaRPr lang="en-US" sz="1100" kern="14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7</a:t>
                      </a:r>
                      <a:r>
                        <a:rPr lang="en-US" sz="12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</a:t>
                      </a:r>
                      <a:r>
                        <a:rPr lang="en-US" sz="9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Awards Assembly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</a:t>
                      </a:r>
                      <a:r>
                        <a:rPr lang="en-US" sz="900" kern="1400" baseline="300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st</a:t>
                      </a:r>
                      <a:r>
                        <a:rPr lang="en-US" sz="9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Grade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</a:t>
                      </a:r>
                      <a:r>
                        <a:rPr lang="en-US" sz="900" kern="1400" baseline="300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nd</a:t>
                      </a:r>
                      <a:r>
                        <a:rPr lang="en-US" sz="9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Grade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3</a:t>
                      </a:r>
                      <a:r>
                        <a:rPr lang="en-US" sz="900" kern="1400" baseline="300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rd</a:t>
                      </a:r>
                      <a:r>
                        <a:rPr lang="en-US" sz="9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Grade 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Athletic</a:t>
                      </a:r>
                      <a:r>
                        <a:rPr lang="en-US" sz="9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Banquet @ main  12pm</a:t>
                      </a:r>
                      <a:endParaRPr lang="en-US" sz="900" kern="14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8</a:t>
                      </a:r>
                      <a:r>
                        <a:rPr lang="en-US" sz="12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</a:t>
                      </a:r>
                      <a:r>
                        <a:rPr lang="en-US" sz="9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Awards Assembly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4</a:t>
                      </a:r>
                      <a:r>
                        <a:rPr lang="en-US" sz="900" kern="1400" baseline="300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th</a:t>
                      </a:r>
                      <a:r>
                        <a:rPr lang="en-US" sz="9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Grade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6</a:t>
                      </a:r>
                      <a:r>
                        <a:rPr lang="en-US" sz="900" kern="1400" baseline="300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th</a:t>
                      </a:r>
                      <a:r>
                        <a:rPr lang="en-US" sz="9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Grade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7</a:t>
                      </a:r>
                      <a:r>
                        <a:rPr lang="en-US" sz="900" kern="1400" baseline="300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th</a:t>
                      </a:r>
                      <a:r>
                        <a:rPr lang="en-US" sz="9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Grade</a:t>
                      </a:r>
                      <a:endParaRPr lang="en-US" sz="1200" kern="1400" dirty="0" smtClean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9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10</a:t>
                      </a:r>
                    </a:p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4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Teacher Planning</a:t>
                      </a:r>
                      <a:r>
                        <a:rPr lang="en-US" sz="1100" kern="1400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 Day</a:t>
                      </a:r>
                      <a:endParaRPr lang="en-US" sz="1100" kern="14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HelloMissThang" panose="02000603000000000000" pitchFamily="2" charset="0"/>
                        <a:cs typeface="+mn-cs"/>
                      </a:endParaRP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11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16438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12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13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14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15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16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17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18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15832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19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20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21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22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23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24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25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15832"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26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27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28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29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30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 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HelloMissThang" panose="02000603000000000000" pitchFamily="2" charset="0"/>
                          <a:cs typeface="+mn-cs"/>
                        </a:rPr>
                        <a:t> </a:t>
                      </a:r>
                    </a:p>
                  </a:txBody>
                  <a:tcPr marL="72652" marR="36011" marT="20256" marB="20256">
                    <a:lnL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762000" y="76200"/>
            <a:ext cx="80490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TT" sz="5400" dirty="0" smtClean="0">
                <a:latin typeface="Cooper Black" pitchFamily="18" charset="0"/>
              </a:rPr>
              <a:t>June 2016</a:t>
            </a:r>
            <a:endParaRPr lang="en-TT" sz="5400" dirty="0">
              <a:latin typeface="Cooper Black" pitchFamily="18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6315" y="233158"/>
            <a:ext cx="1447800" cy="765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65812" y="243059"/>
            <a:ext cx="1289049" cy="725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xmlns="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1026" name="Picture 2" descr="C:\Users\Office\AppData\Local\Microsoft\Windows\Temporary Internet Files\Content.IE5\TMGDVBQV\sports.38190207_std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3381620"/>
            <a:ext cx="293497" cy="305293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5123645" y="2006560"/>
            <a:ext cx="106680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kern="1400" dirty="0" smtClean="0">
                <a:solidFill>
                  <a:srgbClr val="000000"/>
                </a:solidFill>
                <a:latin typeface="Century Gothic" panose="020B0502020202020204" pitchFamily="34" charset="0"/>
                <a:ea typeface="HelloMissThang" panose="02000603000000000000" pitchFamily="2" charset="0"/>
              </a:rPr>
              <a:t>8</a:t>
            </a:r>
            <a:r>
              <a:rPr lang="en-US" sz="800" kern="1400" baseline="30000" dirty="0" smtClean="0">
                <a:solidFill>
                  <a:srgbClr val="000000"/>
                </a:solidFill>
                <a:latin typeface="Century Gothic" panose="020B0502020202020204" pitchFamily="34" charset="0"/>
                <a:ea typeface="HelloMissThang" panose="02000603000000000000" pitchFamily="2" charset="0"/>
              </a:rPr>
              <a:t>th</a:t>
            </a:r>
            <a:r>
              <a:rPr lang="en-US" sz="800" kern="1400" dirty="0" smtClean="0">
                <a:solidFill>
                  <a:srgbClr val="000000"/>
                </a:solidFill>
                <a:latin typeface="Century Gothic" panose="020B0502020202020204" pitchFamily="34" charset="0"/>
                <a:ea typeface="HelloMissThang" panose="02000603000000000000" pitchFamily="2" charset="0"/>
              </a:rPr>
              <a:t> grade Promotion @ St. Paul 7pm </a:t>
            </a:r>
            <a:endParaRPr lang="en-US" sz="800" dirty="0"/>
          </a:p>
        </p:txBody>
      </p:sp>
      <p:pic>
        <p:nvPicPr>
          <p:cNvPr id="1027" name="Picture 3" descr="C:\Users\Office\AppData\Local\Microsoft\Windows\Temporary Internet Files\Content.IE5\JKZIQ6TW\16246-illustration-of-a-graduation-cap-pv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54700" y="1239798"/>
            <a:ext cx="560606" cy="309562"/>
          </a:xfrm>
          <a:prstGeom prst="rect">
            <a:avLst/>
          </a:prstGeom>
          <a:noFill/>
        </p:spPr>
      </p:pic>
      <p:sp>
        <p:nvSpPr>
          <p:cNvPr id="20" name="TextBox 19"/>
          <p:cNvSpPr txBox="1"/>
          <p:nvPr/>
        </p:nvSpPr>
        <p:spPr>
          <a:xfrm>
            <a:off x="7260060" y="1690968"/>
            <a:ext cx="1294801" cy="24622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000" dirty="0" smtClean="0"/>
              <a:t>8</a:t>
            </a:r>
            <a:r>
              <a:rPr lang="en-US" sz="1000" baseline="30000" dirty="0" smtClean="0"/>
              <a:t>th</a:t>
            </a:r>
            <a:r>
              <a:rPr lang="en-US" sz="1000" dirty="0" smtClean="0"/>
              <a:t> &amp; 7</a:t>
            </a:r>
            <a:r>
              <a:rPr lang="en-US" sz="1000" baseline="30000" dirty="0" smtClean="0"/>
              <a:t>th</a:t>
            </a:r>
            <a:r>
              <a:rPr lang="en-US" sz="1000" dirty="0" smtClean="0"/>
              <a:t> Grade Prom</a:t>
            </a:r>
            <a:endParaRPr lang="en-US" sz="1000" dirty="0"/>
          </a:p>
        </p:txBody>
      </p:sp>
      <p:pic>
        <p:nvPicPr>
          <p:cNvPr id="1028" name="Picture 4" descr="C:\Users\Office\AppData\Local\Microsoft\Windows\Temporary Internet Files\Content.IE5\JKZIQ6TW\0511-1004-1915-3238_Summer_Cartoon_of_Kids_in_an_Inflatable_Raft_clipart_image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05000" y="2895600"/>
            <a:ext cx="533899" cy="462204"/>
          </a:xfrm>
          <a:prstGeom prst="rect">
            <a:avLst/>
          </a:prstGeom>
          <a:noFill/>
        </p:spPr>
      </p:pic>
      <p:pic>
        <p:nvPicPr>
          <p:cNvPr id="1029" name="Picture 5" descr="C:\Users\Office\AppData\Local\Microsoft\Windows\Temporary Internet Files\Content.IE5\33Y2GRHJ\award-ribbon-remix[1]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79800" y="2677512"/>
            <a:ext cx="228600" cy="323109"/>
          </a:xfrm>
          <a:prstGeom prst="rect">
            <a:avLst/>
          </a:prstGeom>
          <a:noFill/>
        </p:spPr>
      </p:pic>
      <p:pic>
        <p:nvPicPr>
          <p:cNvPr id="1030" name="Picture 6" descr="C:\Users\Office\AppData\Local\Microsoft\Windows\Temporary Internet Files\Content.IE5\33Y2GRHJ\award-ribbon-remix[1]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72000" y="2743200"/>
            <a:ext cx="368618" cy="521015"/>
          </a:xfrm>
          <a:prstGeom prst="rect">
            <a:avLst/>
          </a:prstGeom>
          <a:noFill/>
        </p:spPr>
      </p:pic>
      <p:pic>
        <p:nvPicPr>
          <p:cNvPr id="1031" name="Picture 7" descr="C:\Users\Office\AppData\Local\Microsoft\Windows\Temporary Internet Files\Content.IE5\JKZIQ6TW\Happy-Last-Day-of-School-Women-s-T-Shirts[1]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10200" y="2590800"/>
            <a:ext cx="762000" cy="762000"/>
          </a:xfrm>
          <a:prstGeom prst="rect">
            <a:avLst/>
          </a:prstGeom>
          <a:noFill/>
        </p:spPr>
      </p:pic>
      <p:sp>
        <p:nvSpPr>
          <p:cNvPr id="27" name="TextBox 26"/>
          <p:cNvSpPr txBox="1"/>
          <p:nvPr/>
        </p:nvSpPr>
        <p:spPr>
          <a:xfrm>
            <a:off x="1676400" y="1676400"/>
            <a:ext cx="1981200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Water Safety Week</a:t>
            </a:r>
          </a:p>
          <a:p>
            <a:r>
              <a:rPr lang="en-US" dirty="0" smtClean="0"/>
              <a:t>June 1</a:t>
            </a:r>
            <a:r>
              <a:rPr lang="en-US" baseline="30000" dirty="0" smtClean="0"/>
              <a:t>st</a:t>
            </a:r>
            <a:r>
              <a:rPr lang="en-US" dirty="0" smtClean="0"/>
              <a:t> – June 3rd</a:t>
            </a:r>
            <a:endParaRPr lang="en-US" dirty="0"/>
          </a:p>
        </p:txBody>
      </p:sp>
      <p:pic>
        <p:nvPicPr>
          <p:cNvPr id="1035" name="Picture 11" descr="C:\Users\Office\AppData\Local\Microsoft\Windows\Temporary Internet Files\Content.IE5\33Y2GRHJ\safety[1]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505200" y="1981200"/>
            <a:ext cx="491151" cy="486336"/>
          </a:xfrm>
          <a:prstGeom prst="rect">
            <a:avLst/>
          </a:prstGeom>
          <a:noFill/>
        </p:spPr>
      </p:pic>
      <p:pic>
        <p:nvPicPr>
          <p:cNvPr id="1036" name="Picture 12" descr="C:\Users\Office\AppData\Local\Microsoft\Windows\Temporary Internet Files\Content.IE5\33Y2GRHJ\safety[1].jp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219200" y="1447800"/>
            <a:ext cx="491151" cy="486336"/>
          </a:xfrm>
          <a:prstGeom prst="rect">
            <a:avLst/>
          </a:prstGeom>
          <a:noFill/>
        </p:spPr>
      </p:pic>
      <p:sp>
        <p:nvSpPr>
          <p:cNvPr id="31" name="TextBox 30"/>
          <p:cNvSpPr txBox="1"/>
          <p:nvPr/>
        </p:nvSpPr>
        <p:spPr>
          <a:xfrm>
            <a:off x="2819400" y="3810000"/>
            <a:ext cx="411480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Have a Wonderful and Safe Summer</a:t>
            </a:r>
            <a:endParaRPr lang="en-US" sz="3600" dirty="0"/>
          </a:p>
        </p:txBody>
      </p:sp>
      <p:pic>
        <p:nvPicPr>
          <p:cNvPr id="1037" name="Picture 13" descr="C:\Users\Office\AppData\Local\Microsoft\Windows\Temporary Internet Files\Content.IE5\TMGDVBQV\summer2[1]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905000" y="3657600"/>
            <a:ext cx="990600" cy="487045"/>
          </a:xfrm>
          <a:prstGeom prst="rect">
            <a:avLst/>
          </a:prstGeom>
          <a:noFill/>
        </p:spPr>
      </p:pic>
      <p:pic>
        <p:nvPicPr>
          <p:cNvPr id="1038" name="Picture 14" descr="C:\Users\Office\AppData\Local\Microsoft\Windows\Temporary Internet Files\Content.IE5\7V5IFWYE\sunshine[1]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781800" y="3429000"/>
            <a:ext cx="990600" cy="990600"/>
          </a:xfrm>
          <a:prstGeom prst="rect">
            <a:avLst/>
          </a:prstGeom>
          <a:noFill/>
        </p:spPr>
      </p:pic>
      <p:pic>
        <p:nvPicPr>
          <p:cNvPr id="1039" name="Picture 15" descr="C:\Users\Office\AppData\Local\Microsoft\Windows\Temporary Internet Files\Content.IE5\33Y2GRHJ\closedforsummer_color[1].gi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781800" y="4724400"/>
            <a:ext cx="1247775" cy="1259118"/>
          </a:xfrm>
          <a:prstGeom prst="rect">
            <a:avLst/>
          </a:prstGeom>
          <a:noFill/>
        </p:spPr>
      </p:pic>
      <p:pic>
        <p:nvPicPr>
          <p:cNvPr id="1040" name="Picture 16" descr="C:\Users\Office\AppData\Local\Microsoft\Windows\Temporary Internet Files\Content.IE5\33Y2GRHJ\its_summer-1164[1].gif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1752600" y="4495800"/>
            <a:ext cx="1565910" cy="1442286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415305" y="2252312"/>
            <a:ext cx="976095" cy="2154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dirty="0" smtClean="0"/>
              <a:t>2</a:t>
            </a:r>
            <a:r>
              <a:rPr lang="en-US" sz="800" baseline="30000" dirty="0" smtClean="0"/>
              <a:t>nd</a:t>
            </a:r>
            <a:r>
              <a:rPr lang="en-US" sz="800" dirty="0" smtClean="0"/>
              <a:t> FT: Deering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xmlns="" val="137564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129</Words>
  <Application>Microsoft Office PowerPoint</Application>
  <PresentationFormat>On-screen Show (4:3)</PresentationFormat>
  <Paragraphs>62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</dc:creator>
  <cp:lastModifiedBy>Teacher</cp:lastModifiedBy>
  <cp:revision>11</cp:revision>
  <dcterms:created xsi:type="dcterms:W3CDTF">2015-09-25T17:07:34Z</dcterms:created>
  <dcterms:modified xsi:type="dcterms:W3CDTF">2016-05-31T12:20:47Z</dcterms:modified>
</cp:coreProperties>
</file>